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4" r:id="rId3"/>
    <p:sldId id="269" r:id="rId4"/>
    <p:sldId id="276" r:id="rId5"/>
    <p:sldId id="280" r:id="rId6"/>
    <p:sldId id="283" r:id="rId7"/>
    <p:sldId id="289" r:id="rId8"/>
    <p:sldId id="290" r:id="rId9"/>
    <p:sldId id="301" r:id="rId10"/>
    <p:sldId id="30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D976C-DD26-304D-B46D-3931E2D66D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EB21E-BFB9-F448-ACCE-E8A49F0D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8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879D-F643-684C-8506-629810F2E02D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22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5B28B-5E86-0D4E-A734-F78420922497}"/>
              </a:ext>
            </a:extLst>
          </p:cNvPr>
          <p:cNvSpPr txBox="1"/>
          <p:nvPr/>
        </p:nvSpPr>
        <p:spPr>
          <a:xfrm>
            <a:off x="2307265" y="5539563"/>
            <a:ext cx="673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often find it disturbing when ____________, because ____________.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3C84-8E2D-4644-9386-44EBB571C69B}"/>
              </a:ext>
            </a:extLst>
          </p:cNvPr>
          <p:cNvSpPr txBox="1"/>
          <p:nvPr/>
        </p:nvSpPr>
        <p:spPr>
          <a:xfrm>
            <a:off x="2307265" y="5908895"/>
            <a:ext cx="642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do not find __________ disturbing, in fact I find it rather pleasant.</a:t>
            </a:r>
          </a:p>
        </p:txBody>
      </p:sp>
    </p:spTree>
    <p:extLst>
      <p:ext uri="{BB962C8B-B14F-4D97-AF65-F5344CB8AC3E}">
        <p14:creationId xmlns:p14="http://schemas.microsoft.com/office/powerpoint/2010/main" val="421852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1349" cy="4497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45A25B-6B7F-8E41-95CE-7CC83C6FBF68}"/>
              </a:ext>
            </a:extLst>
          </p:cNvPr>
          <p:cNvSpPr txBox="1"/>
          <p:nvPr/>
        </p:nvSpPr>
        <p:spPr>
          <a:xfrm>
            <a:off x="1148316" y="4720856"/>
            <a:ext cx="532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struggled when I ___________, because __________.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4B48E-6B1A-F24C-AC16-B85425079370}"/>
              </a:ext>
            </a:extLst>
          </p:cNvPr>
          <p:cNvSpPr txBox="1"/>
          <p:nvPr/>
        </p:nvSpPr>
        <p:spPr>
          <a:xfrm>
            <a:off x="1148316" y="5090188"/>
            <a:ext cx="62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no longer struggle when I ___________, because __________.</a:t>
            </a:r>
          </a:p>
        </p:txBody>
      </p:sp>
    </p:spTree>
    <p:extLst>
      <p:ext uri="{BB962C8B-B14F-4D97-AF65-F5344CB8AC3E}">
        <p14:creationId xmlns:p14="http://schemas.microsoft.com/office/powerpoint/2010/main" val="11468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63"/>
            <a:ext cx="9144000" cy="5114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7AF010-0152-854C-9382-3BA61234B946}"/>
              </a:ext>
            </a:extLst>
          </p:cNvPr>
          <p:cNvSpPr txBox="1"/>
          <p:nvPr/>
        </p:nvSpPr>
        <p:spPr>
          <a:xfrm>
            <a:off x="3965944" y="5326911"/>
            <a:ext cx="506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would consider a _________ to be a primitive tool.</a:t>
            </a:r>
          </a:p>
        </p:txBody>
      </p:sp>
    </p:spTree>
    <p:extLst>
      <p:ext uri="{BB962C8B-B14F-4D97-AF65-F5344CB8AC3E}">
        <p14:creationId xmlns:p14="http://schemas.microsoft.com/office/powerpoint/2010/main" val="164558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" y="53162"/>
            <a:ext cx="9095945" cy="68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8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45735-A153-914B-8439-14605777601E}"/>
              </a:ext>
            </a:extLst>
          </p:cNvPr>
          <p:cNvSpPr txBox="1"/>
          <p:nvPr/>
        </p:nvSpPr>
        <p:spPr>
          <a:xfrm>
            <a:off x="584793" y="5114258"/>
            <a:ext cx="4093534" cy="94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gradually filled __________ with ________, being careful not to make a mess.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B3EE0-BDEF-3F4A-AF6E-4A6FE6530579}"/>
              </a:ext>
            </a:extLst>
          </p:cNvPr>
          <p:cNvSpPr txBox="1"/>
          <p:nvPr/>
        </p:nvSpPr>
        <p:spPr>
          <a:xfrm>
            <a:off x="4678327" y="5114258"/>
            <a:ext cx="409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gradually emptied the  __________ because ____________.</a:t>
            </a:r>
          </a:p>
        </p:txBody>
      </p:sp>
    </p:spTree>
    <p:extLst>
      <p:ext uri="{BB962C8B-B14F-4D97-AF65-F5344CB8AC3E}">
        <p14:creationId xmlns:p14="http://schemas.microsoft.com/office/powerpoint/2010/main" val="316879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7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4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72</Words>
  <Application>Microsoft Macintosh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Microsoft Office User</cp:lastModifiedBy>
  <cp:revision>9</cp:revision>
  <cp:lastPrinted>2018-02-20T17:05:22Z</cp:lastPrinted>
  <dcterms:created xsi:type="dcterms:W3CDTF">2016-07-15T03:05:54Z</dcterms:created>
  <dcterms:modified xsi:type="dcterms:W3CDTF">2019-04-10T14:40:21Z</dcterms:modified>
</cp:coreProperties>
</file>